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fld id="{DA9F6963-3F50-4B42-B1B9-C345F08563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17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charset="0"/>
              </a:defRPr>
            </a:lvl1pPr>
          </a:lstStyle>
          <a:p>
            <a:pPr>
              <a:defRPr/>
            </a:pPr>
            <a:fld id="{0AC31520-62D1-49DB-96E7-A32B7162F0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19A82-1AC0-415B-8A8A-C0398D53F4F3}" type="slidenum">
              <a:rPr lang="zh-TW" altLang="en-US">
                <a:latin typeface="Times New Roman" pitchFamily="18" charset="0"/>
              </a:rPr>
              <a:pPr/>
              <a:t>1</a:t>
            </a:fld>
            <a:endParaRPr lang="zh-TW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5CFB2-2BB3-466F-A59A-8A59F6EC793E}" type="slidenum">
              <a:rPr lang="zh-TW" altLang="en-US">
                <a:latin typeface="Times New Roman" pitchFamily="18" charset="0"/>
              </a:rPr>
              <a:pPr/>
              <a:t>2</a:t>
            </a:fld>
            <a:endParaRPr lang="zh-TW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F924E-4B82-4EB8-890E-633601716BB5}" type="slidenum">
              <a:rPr lang="zh-TW" altLang="en-US">
                <a:latin typeface="Times New Roman" pitchFamily="18" charset="0"/>
              </a:rPr>
              <a:pPr/>
              <a:t>3</a:t>
            </a:fld>
            <a:endParaRPr lang="zh-TW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23A87-08CC-4440-A55B-F80C62DA28EC}" type="slidenum">
              <a:rPr lang="zh-TW" altLang="en-US">
                <a:latin typeface="Times New Roman" pitchFamily="18" charset="0"/>
              </a:rPr>
              <a:pPr/>
              <a:t>4</a:t>
            </a:fld>
            <a:endParaRPr lang="zh-TW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7B2C80A1-1AD2-44C6-AC2A-83913B228C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77FE1-464B-4E18-A8BD-558264DAF6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6F4D1-BC6D-4039-8336-DB87A4E334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E60E-27AA-4D8E-A2F1-A5FB3AA0CA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C4B4-C4E4-4352-B41A-21BBC790BF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4CE8-E837-479D-B0F7-8C849AC838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D275-70FC-49F0-8F6F-0454F9D72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12B37-6218-4C7B-98A0-A6C818D719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3236-05AB-40BE-8C0B-45181C52E5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D17A-AF13-4067-B44B-9985252A81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BFC6-3829-446F-B65B-4A68DC08D5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>
                <a:latin typeface="Times New Roman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C1207211-E308-409E-88D3-5CD85F14DC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S116  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何等喜樂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     1/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4</a:t>
            </a:r>
            <a:endParaRPr lang="zh-TW" altLang="en-US" sz="18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夜間牧人看守羊群，忽聞天使傳報喜訊。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何等喜樂，大喜樂。大喜樂!大喜樂!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至高之處讚美真神!至高之處讚美真神!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While by the sheep we watched at night,</a:t>
            </a:r>
            <a:br>
              <a:rPr lang="en-US" smtClean="0"/>
            </a:br>
            <a:r>
              <a:rPr lang="en-US" smtClean="0"/>
              <a:t>Glad tidings brought an angel bright.</a:t>
            </a:r>
            <a:br>
              <a:rPr lang="en-US" smtClean="0"/>
            </a:br>
            <a:r>
              <a:rPr lang="en-US" smtClean="0"/>
              <a:t>How great our joy! Great our joy!</a:t>
            </a:r>
            <a:br>
              <a:rPr lang="en-US" smtClean="0"/>
            </a:br>
            <a:r>
              <a:rPr lang="en-US" smtClean="0"/>
              <a:t>Joy, joy, joy! Joy, joy, joy!</a:t>
            </a:r>
            <a:br>
              <a:rPr lang="en-US" smtClean="0"/>
            </a:br>
            <a:r>
              <a:rPr lang="en-US" smtClean="0"/>
              <a:t>Praise we the Lord in heaven on high!</a:t>
            </a:r>
            <a:br>
              <a:rPr lang="en-US" smtClean="0"/>
            </a:br>
            <a:r>
              <a:rPr lang="en-US" smtClean="0"/>
              <a:t>Praise we the Lord in heaven on high!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2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1200" smtClean="0">
                <a:latin typeface="全真楷書" pitchFamily="49" charset="-120"/>
                <a:ea typeface="全真楷書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S116  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何等喜樂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     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2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/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4</a:t>
            </a:r>
            <a:endParaRPr lang="zh-TW" altLang="en-US" sz="18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正如預言在伯利恒，一嬰兒今日已降生。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何等喜樂，大喜樂。大喜樂!大喜樂!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至高之處讚美真神!至高之處讚美真神!</a:t>
            </a:r>
            <a:r>
              <a:rPr lang="zh-TW" altLang="en-US" sz="1200" smtClean="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 sz="12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There shall be born, so He did say,</a:t>
            </a:r>
            <a:br>
              <a:rPr lang="en-US" smtClean="0"/>
            </a:br>
            <a:r>
              <a:rPr lang="en-US" smtClean="0"/>
              <a:t>In Bethlehem a Child today.</a:t>
            </a:r>
            <a:br>
              <a:rPr lang="en-US" smtClean="0"/>
            </a:br>
            <a:r>
              <a:rPr lang="en-US" smtClean="0"/>
              <a:t>How great our joy! Great our joy!</a:t>
            </a:r>
            <a:br>
              <a:rPr lang="en-US" smtClean="0"/>
            </a:br>
            <a:r>
              <a:rPr lang="en-US" smtClean="0"/>
              <a:t>Joy, joy, joy! Joy, joy, joy!</a:t>
            </a:r>
            <a:br>
              <a:rPr lang="en-US" smtClean="0"/>
            </a:br>
            <a:r>
              <a:rPr lang="en-US" smtClean="0"/>
              <a:t>Praise we the Lord in heaven on high!</a:t>
            </a:r>
            <a:br>
              <a:rPr lang="en-US" smtClean="0"/>
            </a:br>
            <a:r>
              <a:rPr lang="en-US" smtClean="0"/>
              <a:t>Praise we the Lord in heaven on high!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12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S116  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何等喜樂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     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3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/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4</a:t>
            </a:r>
            <a:endParaRPr lang="zh-TW" altLang="en-US" sz="18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馬槽裡安臥的嬰孩，將為世人代還罪債。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何等喜樂，大喜樂。大喜樂!大喜樂!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至高之處讚美真神!至高之處讚美真神!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mtClean="0"/>
              <a:t>There shall the Child lie in a stall,</a:t>
            </a:r>
            <a:br>
              <a:rPr lang="en-US" smtClean="0"/>
            </a:br>
            <a:r>
              <a:rPr lang="en-US" smtClean="0"/>
              <a:t>This Child who shall redeem us all.</a:t>
            </a:r>
            <a:br>
              <a:rPr lang="en-US" smtClean="0"/>
            </a:br>
            <a:r>
              <a:rPr lang="en-US" smtClean="0"/>
              <a:t>How great our joy! Great our joy!</a:t>
            </a:r>
            <a:br>
              <a:rPr lang="en-US" smtClean="0"/>
            </a:br>
            <a:r>
              <a:rPr lang="en-US" smtClean="0"/>
              <a:t>Joy, joy, joy! Joy, joy, joy!</a:t>
            </a:r>
            <a:br>
              <a:rPr lang="en-US" smtClean="0"/>
            </a:br>
            <a:r>
              <a:rPr lang="en-US" smtClean="0"/>
              <a:t>Praise we the Lord in heaven on high!</a:t>
            </a:r>
            <a:br>
              <a:rPr lang="en-US" smtClean="0"/>
            </a:br>
            <a:r>
              <a:rPr lang="en-US" smtClean="0"/>
              <a:t>Praise we the Lord in heaven on high!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2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S116  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何等喜樂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     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4</a:t>
            </a:r>
            <a:r>
              <a:rPr lang="zh-TW" altLang="en-US" sz="2400" smtClean="0">
                <a:latin typeface="全真楷書" pitchFamily="49" charset="-120"/>
                <a:ea typeface="全真楷書" pitchFamily="49" charset="-120"/>
              </a:rPr>
              <a:t>/</a:t>
            </a:r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4</a:t>
            </a:r>
            <a:endParaRPr lang="zh-TW" altLang="en-US" sz="18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神將愛子今賜給我，心中充滿永遠喜樂。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何等喜樂，大喜樂。大喜樂!大喜樂!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至高之處讚美真神!至高之處讚美真神!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mtClean="0"/>
              <a:t>This gift of God we’ll cherish well,</a:t>
            </a:r>
            <a:br>
              <a:rPr lang="en-US" smtClean="0"/>
            </a:br>
            <a:r>
              <a:rPr lang="en-US" smtClean="0"/>
              <a:t>That ever joy our hearts shall fill.</a:t>
            </a:r>
            <a:br>
              <a:rPr lang="en-US" smtClean="0"/>
            </a:br>
            <a:r>
              <a:rPr lang="en-US" smtClean="0"/>
              <a:t>How great our joy! Great our joy!</a:t>
            </a:r>
            <a:br>
              <a:rPr lang="en-US" smtClean="0"/>
            </a:br>
            <a:r>
              <a:rPr lang="en-US" smtClean="0"/>
              <a:t>Joy, joy, joy! Joy, joy, joy!</a:t>
            </a:r>
            <a:br>
              <a:rPr lang="en-US" smtClean="0"/>
            </a:br>
            <a:r>
              <a:rPr lang="en-US" smtClean="0"/>
              <a:t>Praise we the Lord in heaven on high!</a:t>
            </a:r>
            <a:br>
              <a:rPr lang="en-US" smtClean="0"/>
            </a:br>
            <a:r>
              <a:rPr lang="en-US" smtClean="0"/>
              <a:t>Praise we the Lord in heaven on high!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27</TotalTime>
  <Words>283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新細明體</vt:lpstr>
      <vt:lpstr>Arial</vt:lpstr>
      <vt:lpstr>全真楷書</vt:lpstr>
      <vt:lpstr>Fireball</vt:lpstr>
      <vt:lpstr>S116     何等喜樂     1/4</vt:lpstr>
      <vt:lpstr>S116     何等喜樂     2/4</vt:lpstr>
      <vt:lpstr>S116     何等喜樂     3/4</vt:lpstr>
      <vt:lpstr>S116     何等喜樂     4/4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S116     何等喜樂     1/2</dc:title>
  <dc:creator>DCFC Office</dc:creator>
  <cp:lastModifiedBy>Mingyong Huang</cp:lastModifiedBy>
  <cp:revision>6</cp:revision>
  <dcterms:created xsi:type="dcterms:W3CDTF">2000-06-30T20:30:24Z</dcterms:created>
  <dcterms:modified xsi:type="dcterms:W3CDTF">2018-03-10T02:15:10Z</dcterms:modified>
</cp:coreProperties>
</file>